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1" r:id="rId4"/>
    <p:sldMasterId id="2147483682" r:id="rId5"/>
    <p:sldMasterId id="214748368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9" name="Google Shape;99;p16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6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/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5" name="Google Shape;105;p17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7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7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" type="body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1" name="Google Shape;111;p18"/>
          <p:cNvSpPr txBox="1"/>
          <p:nvPr>
            <p:ph idx="2" type="body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2" name="Google Shape;112;p18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8" name="Google Shape;118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9" name="Google Shape;119;p19"/>
          <p:cNvSpPr txBox="1"/>
          <p:nvPr>
            <p:ph idx="3" type="body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0" name="Google Shape;120;p19"/>
          <p:cNvSpPr txBox="1"/>
          <p:nvPr>
            <p:ph idx="4" type="body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21" name="Google Shape;121;p19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0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0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0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p21"/>
          <p:cNvSpPr txBox="1"/>
          <p:nvPr>
            <p:ph idx="2" type="body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3" name="Google Shape;133;p21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1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0" name="Google Shape;140;p22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 rot="5400000">
            <a:off x="2309019" y="-251612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23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3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 rot="5400000">
            <a:off x="4732338" y="217171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 rot="5400000">
            <a:off x="541338" y="19051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24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4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64" name="Google Shape;164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2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0" name="Google Shape;170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28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76" name="Google Shape;176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29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2" name="Google Shape;182;p29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3" name="Google Shape;183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30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89" name="Google Shape;189;p30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0" name="Google Shape;190;p30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91" name="Google Shape;191;p30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2" name="Google Shape;192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3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3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3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3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3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33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207" name="Google Shape;207;p33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208" name="Google Shape;208;p3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3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3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34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14" name="Google Shape;214;p34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215" name="Google Shape;215;p3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3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3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35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1" name="Google Shape;221;p3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3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3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6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36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7" name="Google Shape;227;p3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p3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3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7" name="Google Shape;157;p2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Google Shape;158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9" name="Google Shape;159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0" name="Google Shape;160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watch?v=PWsKZ2Xto4Y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 txBox="1"/>
          <p:nvPr/>
        </p:nvSpPr>
        <p:spPr>
          <a:xfrm>
            <a:off x="899592" y="548680"/>
            <a:ext cx="712879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World Religion: Judaism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7"/>
          <p:cNvSpPr txBox="1"/>
          <p:nvPr/>
        </p:nvSpPr>
        <p:spPr>
          <a:xfrm>
            <a:off x="539552" y="1484784"/>
            <a:ext cx="8136904" cy="20928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Lets start by exploring what you already know.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your desks write done any key words/ phrases/ ideas that you know about Judaism.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6" name="Google Shape;236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1680" y="3927753"/>
            <a:ext cx="2095500" cy="2181225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37"/>
          <p:cNvSpPr txBox="1"/>
          <p:nvPr/>
        </p:nvSpPr>
        <p:spPr>
          <a:xfrm>
            <a:off x="4463988" y="4293096"/>
            <a:ext cx="3564396" cy="1815882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do you think some people would say Judaism is like a tomato?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6"/>
          <p:cNvSpPr/>
          <p:nvPr/>
        </p:nvSpPr>
        <p:spPr>
          <a:xfrm>
            <a:off x="134008" y="427179"/>
            <a:ext cx="9036496" cy="48320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GB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names of G-d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Jews believe that there is only one Gd.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very difficult to describe God, because everyday language is always about ordinary things but God is not ordinary.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G-d is ‘holy’ meaning special, separate and different.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Because this God is impossible to describe in words his name is very important and only used with great respect.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7"/>
          <p:cNvSpPr/>
          <p:nvPr/>
        </p:nvSpPr>
        <p:spPr>
          <a:xfrm>
            <a:off x="107504" y="503583"/>
            <a:ext cx="9036496" cy="4339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the Hebrew scriptures that name is written as JHWH, since Hebrew script originally contained no vowels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This is also why his full name is not always written down.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Often </a:t>
            </a:r>
            <a:r>
              <a:rPr b="1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G-d</a:t>
            </a: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is written instead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Jews also call God </a:t>
            </a:r>
            <a:r>
              <a:rPr b="1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Adonai</a:t>
            </a: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which means 'Lord‘, or ‘</a:t>
            </a:r>
            <a:r>
              <a:rPr b="1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Hashem</a:t>
            </a: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’ which means ‘the name.’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3" name="Google Shape;303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39070" y="5162136"/>
            <a:ext cx="2962275" cy="154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8"/>
          <p:cNvSpPr txBox="1"/>
          <p:nvPr/>
        </p:nvSpPr>
        <p:spPr>
          <a:xfrm>
            <a:off x="323528" y="836712"/>
            <a:ext cx="828092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nature of God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Jewish faith has many ways of thinking about God.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a look at the sheet and tick or cross as asked.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creen Clipping" id="309" name="Google Shape;309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608" y="3212976"/>
            <a:ext cx="2956427" cy="3212976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48"/>
          <p:cNvSpPr txBox="1"/>
          <p:nvPr/>
        </p:nvSpPr>
        <p:spPr>
          <a:xfrm>
            <a:off x="5796136" y="3861048"/>
            <a:ext cx="2664296" cy="954107"/>
          </a:xfrm>
          <a:prstGeom prst="rect">
            <a:avLst/>
          </a:prstGeom>
          <a:noFill/>
          <a:ln cap="flat" cmpd="sng" w="28575">
            <a:solidFill>
              <a:srgbClr val="3399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 this into your jotter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Google Shape;242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79544" y="1044059"/>
            <a:ext cx="2095500" cy="21812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3" name="Google Shape;243;p38"/>
          <p:cNvCxnSpPr/>
          <p:nvPr/>
        </p:nvCxnSpPr>
        <p:spPr>
          <a:xfrm flipH="1" rot="10800000">
            <a:off x="4932040" y="1644652"/>
            <a:ext cx="1152128" cy="560212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244" name="Google Shape;244;p38"/>
          <p:cNvCxnSpPr/>
          <p:nvPr/>
        </p:nvCxnSpPr>
        <p:spPr>
          <a:xfrm rot="10800000">
            <a:off x="2267744" y="1700808"/>
            <a:ext cx="1080120" cy="576064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med" w="med" type="stealth"/>
          </a:ln>
        </p:spPr>
      </p:cxnSp>
      <p:sp>
        <p:nvSpPr>
          <p:cNvPr id="245" name="Google Shape;245;p38"/>
          <p:cNvSpPr txBox="1"/>
          <p:nvPr/>
        </p:nvSpPr>
        <p:spPr>
          <a:xfrm>
            <a:off x="5652120" y="1044059"/>
            <a:ext cx="187220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Vegetable ?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38"/>
          <p:cNvSpPr txBox="1"/>
          <p:nvPr/>
        </p:nvSpPr>
        <p:spPr>
          <a:xfrm>
            <a:off x="1176144" y="1153444"/>
            <a:ext cx="201622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Fruit ?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38"/>
          <p:cNvSpPr txBox="1"/>
          <p:nvPr/>
        </p:nvSpPr>
        <p:spPr>
          <a:xfrm>
            <a:off x="467544" y="3645024"/>
            <a:ext cx="8280920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Technically a fruit, but used and understood by many as a vegetable.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the same way, Judaism is technically a religion but it is understood by many as an ethnic group or a race of people.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9"/>
          <p:cNvSpPr txBox="1"/>
          <p:nvPr/>
        </p:nvSpPr>
        <p:spPr>
          <a:xfrm>
            <a:off x="755576" y="764704"/>
            <a:ext cx="7488832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Therefore the best way to understand Judaism is to see it from within.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try and see this from a Jewish viewpoint.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take the time to learn how Jewish people see their faith.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order to do that we need to start at the beginning….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3" name="Google Shape;253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60032" y="4509120"/>
            <a:ext cx="2664296" cy="19030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0"/>
          <p:cNvSpPr txBox="1"/>
          <p:nvPr>
            <p:ph type="title"/>
          </p:nvPr>
        </p:nvSpPr>
        <p:spPr>
          <a:xfrm>
            <a:off x="971600" y="233772"/>
            <a:ext cx="547260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GB" sz="2800">
                <a:solidFill>
                  <a:srgbClr val="FF0000"/>
                </a:solidFill>
              </a:rPr>
              <a:t>7.6.22      Judaism: an Introduction</a:t>
            </a:r>
            <a:endParaRPr sz="2800">
              <a:solidFill>
                <a:srgbClr val="FF0000"/>
              </a:solidFill>
            </a:endParaRPr>
          </a:p>
        </p:txBody>
      </p:sp>
      <p:sp>
        <p:nvSpPr>
          <p:cNvPr id="259" name="Google Shape;259;p40"/>
          <p:cNvSpPr txBox="1"/>
          <p:nvPr>
            <p:ph idx="1" type="body"/>
          </p:nvPr>
        </p:nvSpPr>
        <p:spPr>
          <a:xfrm>
            <a:off x="467544" y="1484784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Judaism is one of the oldest religions in the world.  It is thought to have begun around </a:t>
            </a:r>
            <a:r>
              <a:rPr lang="en-GB" sz="2800">
                <a:solidFill>
                  <a:srgbClr val="FF0000"/>
                </a:solidFill>
              </a:rPr>
              <a:t>4000 </a:t>
            </a:r>
            <a:r>
              <a:rPr lang="en-GB" sz="2800"/>
              <a:t>years ago.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It originated in </a:t>
            </a:r>
            <a:r>
              <a:rPr lang="en-GB" sz="2800">
                <a:solidFill>
                  <a:srgbClr val="FF0000"/>
                </a:solidFill>
              </a:rPr>
              <a:t>Israel in the Middle East</a:t>
            </a:r>
            <a:r>
              <a:rPr lang="en-GB" sz="2800"/>
              <a:t>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Judaism is a </a:t>
            </a:r>
            <a:r>
              <a:rPr lang="en-GB" sz="2800">
                <a:solidFill>
                  <a:srgbClr val="FF0000"/>
                </a:solidFill>
              </a:rPr>
              <a:t>world religion</a:t>
            </a:r>
            <a:r>
              <a:rPr lang="en-GB" sz="2800"/>
              <a:t>.  This is because Jewish people can be found throughout the world; speaking different languages and belonging to different races and nations.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 Judaism teaches </a:t>
            </a:r>
            <a:r>
              <a:rPr lang="en-GB" sz="2800">
                <a:solidFill>
                  <a:srgbClr val="FF0000"/>
                </a:solidFill>
              </a:rPr>
              <a:t>there is a God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The Jewish faith is centred on </a:t>
            </a:r>
            <a:r>
              <a:rPr lang="en-GB" sz="2800">
                <a:solidFill>
                  <a:srgbClr val="FF0000"/>
                </a:solidFill>
              </a:rPr>
              <a:t>relationship</a:t>
            </a:r>
            <a:r>
              <a:rPr lang="en-GB" sz="2800"/>
              <a:t>. Relationship between God and relationship with each other. </a:t>
            </a:r>
            <a:endParaRPr/>
          </a:p>
        </p:txBody>
      </p:sp>
      <p:sp>
        <p:nvSpPr>
          <p:cNvPr id="260" name="Google Shape;260;p40"/>
          <p:cNvSpPr/>
          <p:nvPr/>
        </p:nvSpPr>
        <p:spPr>
          <a:xfrm>
            <a:off x="6444208" y="116632"/>
            <a:ext cx="2448272" cy="115212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Create a mind map detailing the information on this slide. 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1"/>
          <p:cNvSpPr/>
          <p:nvPr/>
        </p:nvSpPr>
        <p:spPr>
          <a:xfrm>
            <a:off x="216769" y="4447674"/>
            <a:ext cx="3831485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5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https://www.youtube.com/watch?v=PWsKZ2Xto4Y</a:t>
            </a:r>
            <a:endParaRPr sz="13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41"/>
          <p:cNvSpPr txBox="1"/>
          <p:nvPr/>
        </p:nvSpPr>
        <p:spPr>
          <a:xfrm>
            <a:off x="387626" y="404664"/>
            <a:ext cx="8587409" cy="37471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tricky to find a good short introduction to Judaism but the first 4 minutes of this are good.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Take a look and note down three other facts you have learnt.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 might want to focus on the numbers or some of the other ideas he introduces.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erson looking at the camera&#10;&#10;Description automatically generated" id="267" name="Google Shape;267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8561" y="3956704"/>
            <a:ext cx="3644255" cy="181203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68" name="Google Shape;268;p41"/>
          <p:cNvSpPr/>
          <p:nvPr/>
        </p:nvSpPr>
        <p:spPr>
          <a:xfrm>
            <a:off x="4048254" y="4447674"/>
            <a:ext cx="633077" cy="415046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50">
              <a:solidFill>
                <a:srgbClr val="F7CAA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2"/>
          <p:cNvSpPr/>
          <p:nvPr/>
        </p:nvSpPr>
        <p:spPr>
          <a:xfrm>
            <a:off x="251520" y="279555"/>
            <a:ext cx="8784976" cy="5355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 what or who is God?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“Through the history of the universe and in every civilization, people have thought there has to be more to life than just what we can physically see and touch.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belief in a god or gods is a naturally occurring idea and for many there is a need to be a belief or view that something more powerful or transcendent exists, on which many build their lives on.” Anon</a:t>
            </a:r>
            <a:endParaRPr/>
          </a:p>
        </p:txBody>
      </p:sp>
      <p:sp>
        <p:nvSpPr>
          <p:cNvPr id="274" name="Google Shape;274;p42"/>
          <p:cNvSpPr txBox="1"/>
          <p:nvPr/>
        </p:nvSpPr>
        <p:spPr>
          <a:xfrm>
            <a:off x="5724128" y="5229200"/>
            <a:ext cx="2880320" cy="1569660"/>
          </a:xfrm>
          <a:prstGeom prst="rect">
            <a:avLst/>
          </a:prstGeom>
          <a:noFill/>
          <a:ln cap="flat" cmpd="sng" w="28575">
            <a:solidFill>
              <a:srgbClr val="00B0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some of the key phrases that strike you in this quote?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3"/>
          <p:cNvSpPr/>
          <p:nvPr/>
        </p:nvSpPr>
        <p:spPr>
          <a:xfrm>
            <a:off x="179512" y="0"/>
            <a:ext cx="8784976" cy="5288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1" i="0" lang="en-GB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 what or who is God?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“Through the history of the universe and in every civilization, people have thought there has to be </a:t>
            </a: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to life 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than just what we can </a:t>
            </a: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physically see and touch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belief in a god or gods is a </a:t>
            </a: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naturally occurring idea 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 for many </a:t>
            </a: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 is a need 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have to believe that something more powerful or </a:t>
            </a: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transcendent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exists.” Anon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43"/>
          <p:cNvSpPr/>
          <p:nvPr/>
        </p:nvSpPr>
        <p:spPr>
          <a:xfrm>
            <a:off x="715617" y="4704522"/>
            <a:ext cx="7566992" cy="1873924"/>
          </a:xfrm>
          <a:prstGeom prst="ellipse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GB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Lets consider the 5 words/phrases that are underlined. What do they actually mean? Take a few minutes to think about each one and </a:t>
            </a:r>
            <a:r>
              <a:rPr lang="en-GB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discuss your ideas</a:t>
            </a:r>
            <a:r>
              <a:rPr b="0" i="0" lang="en-GB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then I will ask people to share their thoughts.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4"/>
          <p:cNvSpPr/>
          <p:nvPr/>
        </p:nvSpPr>
        <p:spPr>
          <a:xfrm>
            <a:off x="179512" y="184586"/>
            <a:ext cx="8784976" cy="64888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to life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sng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physically see and touch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naturally occurring idea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 is a need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transcendent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45"/>
          <p:cNvSpPr/>
          <p:nvPr/>
        </p:nvSpPr>
        <p:spPr>
          <a:xfrm>
            <a:off x="539552" y="429602"/>
            <a:ext cx="8424936" cy="424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Judaism teaches that God has certain characteristics.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 of the most important is Monotheism.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2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1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Monotheism</a:t>
            </a: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is belief in one God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GB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Mono = One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Theism = Belief in the existence of God.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1" name="Google Shape;291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67744" y="4650121"/>
            <a:ext cx="2057400" cy="193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2" name="Google Shape;292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39952" y="4731084"/>
            <a:ext cx="2419350" cy="177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4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